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1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02AC3-5A14-4137-85E5-B318D1872454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39EC-C088-468B-B633-648D18C89D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02AC3-5A14-4137-85E5-B318D1872454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39EC-C088-468B-B633-648D18C89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02AC3-5A14-4137-85E5-B318D1872454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39EC-C088-468B-B633-648D18C89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02AC3-5A14-4137-85E5-B318D1872454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39EC-C088-468B-B633-648D18C89D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02AC3-5A14-4137-85E5-B318D1872454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39EC-C088-468B-B633-648D18C89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02AC3-5A14-4137-85E5-B318D1872454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39EC-C088-468B-B633-648D18C89D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02AC3-5A14-4137-85E5-B318D1872454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39EC-C088-468B-B633-648D18C89D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02AC3-5A14-4137-85E5-B318D1872454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39EC-C088-468B-B633-648D18C89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02AC3-5A14-4137-85E5-B318D1872454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39EC-C088-468B-B633-648D18C89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02AC3-5A14-4137-85E5-B318D1872454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39EC-C088-468B-B633-648D18C89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02AC3-5A14-4137-85E5-B318D1872454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39EC-C088-468B-B633-648D18C89D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F002AC3-5A14-4137-85E5-B318D1872454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35039EC-C088-468B-B633-648D18C89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75221"/>
            <a:ext cx="8640960" cy="300394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5576" y="343956"/>
            <a:ext cx="8136904" cy="36933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ДЕТСКИЙ САД № 6 </a:t>
            </a:r>
          </a:p>
          <a:p>
            <a:pPr algn="ctr"/>
            <a:endParaRPr lang="ru-RU" sz="2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Релаксационные технике в работе</a:t>
            </a:r>
            <a:b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детьми дошкольного возраста</a:t>
            </a:r>
          </a:p>
          <a:p>
            <a:pPr algn="ctr"/>
            <a:endParaRPr lang="ru-RU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09307" y="2967335"/>
            <a:ext cx="7023133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    </a:t>
            </a:r>
          </a:p>
          <a:p>
            <a:pPr algn="ctr"/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Воспитатель МАДОУ № 6:</a:t>
            </a:r>
          </a:p>
          <a:p>
            <a:pPr algn="r"/>
            <a:r>
              <a:rPr lang="ru-RU" sz="16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Баранова А.Ю.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606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260648"/>
            <a:ext cx="5266928" cy="6408712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3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«Облака»</a:t>
            </a:r>
          </a:p>
          <a:p>
            <a:pPr marL="0" indent="0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Представьте себе тёплый летний вечер. Вы лежите на траве и смотрите на проплывающие в небе облака – такие белые, большие, пушистые облака в голубом небе. Вокруг всё тихо и спокойно, вам тепло и уютно.</a:t>
            </a:r>
          </a:p>
          <a:p>
            <a:pPr marL="0" indent="0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 каждым вздохом и выдохом вы начинаете медленно и плавно подниматься в воздух, всё выше и выше, к самым облакам. Ваши ручки лёгкие, лёгкие, ваши ножки лёгкие. все ваше тело становится лёгким, как облачко.</a:t>
            </a:r>
          </a:p>
          <a:p>
            <a:pPr marL="0" indent="0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Вот вы подплываете к самому большому и пушистому, к самому красивому облаку на небе. Ближе и ближе. И вот вы уже лежите на этом облаке, чувствуете, как оно нежно гладит вас, это пушистое и нежное облако … (пауза – поглаживание детей) . Гладит …, поглаживает … Вам хорошо и приятно. Вы расслаблены и спокойны.</a:t>
            </a:r>
          </a:p>
          <a:p>
            <a:pPr marL="0" indent="0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Но вот облачко опустило вас на полянку. Улыбнитесь своему облачку. Потянитесь и на счёт «три» откройте глаза.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196751"/>
            <a:ext cx="3312368" cy="388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030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88640"/>
            <a:ext cx="8229600" cy="648072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проведении упражнений на релаксацию у дошкольников приводится в нормальное состояние психика и нервная система, снимается внутреннее напряжение, формируется умение управлять своими чувствами и эмоциями.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Воспитывается уверенность в себе, а главное укрепляется физическое здоровье, формируется красивая осанка, положительные эмоции и чувства.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573016"/>
            <a:ext cx="5616624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6199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404664"/>
            <a:ext cx="7920880" cy="626469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ru-RU" sz="4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140968"/>
            <a:ext cx="6480720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08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404664"/>
            <a:ext cx="4896544" cy="626469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Современные дошкольники порой загружены не меньше взрослых. Посещая детский сад, различные кружки и спортивные секции, они получают большое количество информации, устают физически и эмоционально.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Такие нагрузки отрицательно сказываются на  здоровье детей. Поэтому так важно в работе с дошкольниками использовать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упражнения на релаксацию. 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Релаксация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это один из путей преодоления внутреннего напряжения, основанный на более или менее сознательном расслаблении мышц.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Умение детей управлять своими чувствами и эмоциями – еще один шаг к воспитанию у них уверенности в себе.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124744"/>
            <a:ext cx="3816424" cy="426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4650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260648"/>
            <a:ext cx="4690864" cy="626469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Целью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проведения релаксации является способствование снятия у детей внутреннего мышечного напряжения, приведению нервной системы и психики дошкольников в нормальное состояние покоя.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Использование в коррекционно-педагогической работе с детьми упражнений на релаксацию помогает решить следующие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укрепление физического здоровья и формирование красивой осанки;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формирование положительных эмоций и чувств.</a:t>
            </a:r>
          </a:p>
          <a:p>
            <a:pPr mar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556792"/>
            <a:ext cx="3960440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5797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5472608" cy="6552728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5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Принципы оздоровительной техники.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Основные положения, определяющие содержание, организационные формы и методы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образовательного процесса в соответствии с общими целями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технологий являются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общеметодические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принципы.</a:t>
            </a:r>
          </a:p>
          <a:p>
            <a:pPr marL="0" indent="0" algn="just"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общеметодическим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относятся принципы:</a:t>
            </a:r>
          </a:p>
          <a:p>
            <a:pPr marL="685800" indent="-685800" algn="just">
              <a:buFont typeface="Wingdings" pitchFamily="2" charset="2"/>
              <a:buChar char="ü"/>
            </a:pPr>
            <a:r>
              <a:rPr lang="ru-RU" sz="45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Сознательности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85800" indent="-685800" algn="just">
              <a:buFont typeface="Wingdings" pitchFamily="2" charset="2"/>
              <a:buChar char="ü"/>
            </a:pPr>
            <a:r>
              <a:rPr lang="ru-RU" sz="45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Активности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85800" indent="-685800" algn="just">
              <a:buFont typeface="Wingdings" pitchFamily="2" charset="2"/>
              <a:buChar char="ü"/>
            </a:pPr>
            <a:r>
              <a:rPr lang="ru-RU" sz="45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Систематичности и последовательности</a:t>
            </a:r>
            <a:endParaRPr lang="ru-RU" sz="4500" dirty="0" smtClean="0">
              <a:latin typeface="Times New Roman" pitchFamily="18" charset="0"/>
              <a:cs typeface="Times New Roman" pitchFamily="18" charset="0"/>
            </a:endParaRPr>
          </a:p>
          <a:p>
            <a:pPr marL="685800" indent="-685800" algn="just">
              <a:buFont typeface="Wingdings" pitchFamily="2" charset="2"/>
              <a:buChar char="ü"/>
            </a:pPr>
            <a:r>
              <a:rPr lang="ru-RU" sz="45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«Не навреди! »</a:t>
            </a:r>
          </a:p>
          <a:p>
            <a:pPr marL="685800" indent="-685800" algn="just">
              <a:buFont typeface="Wingdings" pitchFamily="2" charset="2"/>
              <a:buChar char="ü"/>
            </a:pPr>
            <a:r>
              <a:rPr lang="ru-RU" sz="45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Постепенности</a:t>
            </a:r>
            <a:r>
              <a:rPr lang="ru-RU" sz="45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85800" indent="-685800" algn="just">
              <a:buFont typeface="Wingdings" pitchFamily="2" charset="2"/>
              <a:buChar char="ü"/>
            </a:pPr>
            <a:r>
              <a:rPr lang="ru-RU" sz="45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Доступности и индивидуализации</a:t>
            </a:r>
            <a:endParaRPr lang="ru-RU" sz="4500" dirty="0" smtClean="0">
              <a:latin typeface="Times New Roman" pitchFamily="18" charset="0"/>
              <a:cs typeface="Times New Roman" pitchFamily="18" charset="0"/>
            </a:endParaRPr>
          </a:p>
          <a:p>
            <a:pPr marL="685800" indent="-685800" algn="just">
              <a:buFont typeface="Wingdings" pitchFamily="2" charset="2"/>
              <a:buChar char="ü"/>
            </a:pPr>
            <a:r>
              <a:rPr lang="ru-RU" sz="45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Цикличности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85800" indent="-685800" algn="just">
              <a:buFont typeface="Wingdings" pitchFamily="2" charset="2"/>
              <a:buChar char="ü"/>
            </a:pPr>
            <a:r>
              <a:rPr lang="ru-RU" sz="45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Оздоровительной направленности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844824"/>
            <a:ext cx="3384376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9308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88640"/>
            <a:ext cx="8568952" cy="64807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Рекомендации по применению техники релаксации.</a:t>
            </a:r>
          </a:p>
          <a:p>
            <a:pPr marL="0" indent="0" algn="just"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 моменты неудач и неприятностей необходимо научить детей настраиваться на положительные иллюзии, красивые фантазии. Для этого несколько раз в день надо на некоторое время задержаться на размышлении о приятном. Пусть в воображении детей предстанут самые добрые, самые приятные сцены, будь то действительность или фантазии (тренинги «Игрушечный магазин», «Покой летнего леса», «На цветущем лугу» и т. п.) 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 Упражнения на релаксацию выполняются в тихой, спокойной обстановке.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 Расслабляться лучше с закрытыми глазами.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 В зависимости от условий применения данных упражнений используются различные позы: поза отдыха, поза алмаза и др. 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Не спешить заканчивать релаксацию. 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При использовании упражнений на расслабление отдельных частей тела учитывается предыдущий вид деятельности детей (так, если было рисование или аппликация, то целесообразно выполнить упражнения на расслабление мышц рук, спины, шеи).</a:t>
            </a:r>
          </a:p>
          <a:p>
            <a:pPr marL="0" indent="0"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958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5616624" cy="65527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Создание в семье и группе детского сада атмосферы любви и жизнерадостности в значительной мере будет способствовать соблюдение родителями следующих </a:t>
            </a:r>
            <a:r>
              <a:rPr lang="ru-RU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правил: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Правило 1.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Научите детей встречать грядущий день только с улыбкой и хорошими мыслями, ведь утренняя улыбка заряжает бодростью и хорошим настроением весь день.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Правило 2.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Старайтесь поддерживать в течение дня атмосферу добра, любви и радости.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Правило 3.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Плохие поступки детей надо обсудить с ними, помочь осмыслить их и сделать вывод, а затем забыть о них.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Правило 4.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Вспоминая с детьми прошедший день или более длительный период времени, уделите особое внимание удачам и успехам.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Правило 5.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Помните, что для поддержания положительного настроя у детей их фантазии, мечты и грезы имеют ничуть не меньшее значение, чем позитивные факторы их жизни.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573016"/>
            <a:ext cx="3312368" cy="28803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76672"/>
            <a:ext cx="3312367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9574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88640"/>
            <a:ext cx="5266928" cy="640871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Чему способствует релаксация у детей дошкольного возраста?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Релаксация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это самый лучший способ снятия напряжения (нервного, физического и психического) , а также расслабления, что позволяет ликвидировать фактор раздражения. Весьма полезна релаксация для детей. После выполнения специальных упражнений ребенок становится спокойным и уравновешенным. Он начинает лучше осознавать свои чувства. Упражнения для релаксации для детей играют большую роль.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Малыши начинают контролировать собственные действия и эмоции, а также овладевают своими чувствами. Расслабление позволяет маленькому человечку сконцентрировать внимание и снять возбуждение.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Упражнения для релаксации для детей рекомендуется выполнять всем дошкольникам. Но особенно они важны для тех, кто подвержен частым заболеваниям, а также тревожен, возбудим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гиперактивен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412776"/>
            <a:ext cx="3312368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188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260648"/>
            <a:ext cx="5842992" cy="640871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Можно ли сопровождать процесс релаксации музыкой?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настоящее время значительно увеличилось количество детей, имеющих различные формы нарушения психоэмоциональной сферы. Причиной этому становится ограничение круга общения дошкольников и сосредоточение их на компьютерах и телевизорах.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Неоценимую помощь в деле воспитания малыша и улучшении его психического здоровья оказывает 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музыка.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Например,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звуки скрипки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поднимают настроение,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флейта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может помочь при кашле, а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мелодии альта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устраняют неврозы. 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Она помогает преодолевать ощущения дискомфорта, выражающиеся страхом, неуверенностью, растерянностью и боязнью. Способствует этому и музыка природы. Релаксация достигается при прослушивании шелеста листьев и пенья птиц, шума дождя и журчания ручья.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Эти звуки избавляют малыша от беспокойств и страхов.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204864"/>
            <a:ext cx="2736304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7039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404664"/>
            <a:ext cx="5266928" cy="626469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Релаксационные настрои.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«Воздушные шарики»</a:t>
            </a:r>
          </a:p>
          <a:p>
            <a:pPr marL="0" indent="0"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Представьте себе, что все вы – воздушные шарики, очень красивые и весёлые. Вас надувают и вы становитесь всё легче и легче. Все ваше тело становится лёгким, невесомым. И ручки лёгкие, и ножки стали лёгкие, лёгкие.</a:t>
            </a:r>
          </a:p>
          <a:p>
            <a:pPr marL="0" indent="0"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Воздушные шарик поднимаются всё выше и выше. Дует тёплый ласковый ветерок, он нежно обдувает каждый шарик …(пауза – поглаживание детей) . Обдувает шарик …, ласкает шарик … Вам легко, спокойно. Вы летите туда, куда дует ласковый ветерок.</a:t>
            </a:r>
          </a:p>
          <a:p>
            <a:pPr marL="0" indent="0"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Но вот пришла пора возвращаться домой. Вы снова в этой комнате. Потянитесь и на счёт «три» откройте глаза. Улыбнитесь своему шарику.</a:t>
            </a:r>
          </a:p>
          <a:p>
            <a:pPr marL="0" indent="0" algn="ctr">
              <a:buNone/>
            </a:pP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980728"/>
            <a:ext cx="3240360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3655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184</TotalTime>
  <Words>1098</Words>
  <Application>Microsoft Office PowerPoint</Application>
  <PresentationFormat>Экран (4:3)</PresentationFormat>
  <Paragraphs>71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acer</cp:lastModifiedBy>
  <cp:revision>21</cp:revision>
  <dcterms:created xsi:type="dcterms:W3CDTF">2018-04-22T16:44:08Z</dcterms:created>
  <dcterms:modified xsi:type="dcterms:W3CDTF">2022-11-22T15:39:54Z</dcterms:modified>
</cp:coreProperties>
</file>